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>
  <p:sldMasterIdLst>
    <p:sldMasterId id="2147483648" r:id="rId4"/>
  </p:sldMasterIdLst>
  <p:notesMasterIdLst>
    <p:notesMasterId r:id="rId17"/>
  </p:notesMasterIdLst>
  <p:handoutMasterIdLst>
    <p:handoutMasterId r:id="rId18"/>
  </p:handoutMasterIdLst>
  <p:sldIdLst>
    <p:sldId id="263" r:id="rId5"/>
    <p:sldId id="385" r:id="rId6"/>
    <p:sldId id="376" r:id="rId7"/>
    <p:sldId id="389" r:id="rId8"/>
    <p:sldId id="392" r:id="rId9"/>
    <p:sldId id="390" r:id="rId10"/>
    <p:sldId id="391" r:id="rId11"/>
    <p:sldId id="393" r:id="rId12"/>
    <p:sldId id="394" r:id="rId13"/>
    <p:sldId id="395" r:id="rId14"/>
    <p:sldId id="396" r:id="rId15"/>
    <p:sldId id="397" r:id="rId16"/>
  </p:sldIdLst>
  <p:sldSz cx="9144000" cy="6858000" type="screen4x3"/>
  <p:notesSz cx="6708775" cy="98361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3007C"/>
    <a:srgbClr val="2D1C86"/>
    <a:srgbClr val="00A0C6"/>
    <a:srgbClr val="F0037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37" autoAdjust="0"/>
    <p:restoredTop sz="94737" autoAdjust="0"/>
  </p:normalViewPr>
  <p:slideViewPr>
    <p:cSldViewPr>
      <p:cViewPr>
        <p:scale>
          <a:sx n="100" d="100"/>
          <a:sy n="100" d="100"/>
        </p:scale>
        <p:origin x="-432" y="-72"/>
      </p:cViewPr>
      <p:guideLst>
        <p:guide orient="horz" pos="576"/>
        <p:guide pos="295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20" d="100"/>
          <a:sy n="120" d="100"/>
        </p:scale>
        <p:origin x="-2848" y="-104"/>
      </p:cViewPr>
      <p:guideLst>
        <p:guide orient="horz" pos="3098"/>
        <p:guide pos="2113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08300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038" tIns="45519" rIns="91038" bIns="45519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pitchFamily="-32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00475" y="0"/>
            <a:ext cx="2908300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038" tIns="45519" rIns="91038" bIns="45519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pitchFamily="-32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45613"/>
            <a:ext cx="2908300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038" tIns="45519" rIns="91038" bIns="45519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pitchFamily="-32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00475" y="9345613"/>
            <a:ext cx="2908300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038" tIns="45519" rIns="91038" bIns="45519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pitchFamily="-32" charset="-128"/>
                <a:cs typeface="+mn-cs"/>
              </a:defRPr>
            </a:lvl1pPr>
          </a:lstStyle>
          <a:p>
            <a:pPr>
              <a:defRPr/>
            </a:pPr>
            <a:fld id="{3A0E3DC6-6AFE-4D30-ADE2-7C0C18D41BFB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08300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038" tIns="45519" rIns="91038" bIns="45519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pitchFamily="-32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00475" y="0"/>
            <a:ext cx="2908300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038" tIns="45519" rIns="91038" bIns="45519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pitchFamily="-32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6938" y="738188"/>
            <a:ext cx="4914900" cy="36877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5350" y="4672013"/>
            <a:ext cx="4918075" cy="442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038" tIns="45519" rIns="91038" bIns="455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45613"/>
            <a:ext cx="2908300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038" tIns="45519" rIns="91038" bIns="45519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pitchFamily="-32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0475" y="9345613"/>
            <a:ext cx="2908300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038" tIns="45519" rIns="91038" bIns="45519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pitchFamily="-32" charset="-128"/>
                <a:cs typeface="+mn-cs"/>
              </a:defRPr>
            </a:lvl1pPr>
          </a:lstStyle>
          <a:p>
            <a:pPr>
              <a:defRPr/>
            </a:pPr>
            <a:fld id="{A627BEC2-5077-4BB1-9F54-D8BAAC11B4DE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32" charset="-128"/>
        <a:cs typeface="ＭＳ Ｐゴシック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32" charset="-128"/>
        <a:cs typeface="ＭＳ Ｐゴシック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32" charset="-128"/>
        <a:cs typeface="ＭＳ Ｐゴシック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32" charset="-128"/>
        <a:cs typeface="ＭＳ Ｐゴシック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32" charset="-128"/>
        <a:cs typeface="ＭＳ Ｐゴシック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E82B1C-8CFA-467B-A87B-E3E11402F235}" type="slidenum">
              <a:rPr lang="en-US" smtClean="0">
                <a:latin typeface="Arial" pitchFamily="34" charset="0"/>
                <a:ea typeface="ＭＳ Ｐゴシック"/>
                <a:cs typeface="ＭＳ Ｐゴシック"/>
              </a:rPr>
              <a:pPr/>
              <a:t>0</a:t>
            </a:fld>
            <a:endParaRPr lang="en-US" smtClean="0">
              <a:latin typeface="Arial" pitchFamily="34" charset="0"/>
              <a:ea typeface="ＭＳ Ｐゴシック"/>
              <a:cs typeface="ＭＳ Ｐゴシック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l-NL" dirty="0" smtClean="0">
              <a:latin typeface="Arial" pitchFamily="34" charset="0"/>
              <a:ea typeface="ＭＳ Ｐゴシック"/>
            </a:endParaRPr>
          </a:p>
          <a:p>
            <a:pPr eaLnBrk="1" hangingPunct="1"/>
            <a:endParaRPr lang="nl-NL" dirty="0" smtClean="0">
              <a:latin typeface="Arial" pitchFamily="34" charset="0"/>
              <a:ea typeface="ＭＳ Ｐゴシック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27BEC2-5077-4BB1-9F54-D8BAAC11B4DE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0" descr="NwVerloopvlakPaars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14400"/>
            <a:ext cx="9159875" cy="333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8" descr="kenict_proefbalk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0" descr="B04_BAO2_SKI_kleur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72200" y="5127625"/>
            <a:ext cx="2887663" cy="173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14"/>
          <p:cNvSpPr txBox="1">
            <a:spLocks noChangeArrowheads="1"/>
          </p:cNvSpPr>
          <p:nvPr userDrawn="1"/>
        </p:nvSpPr>
        <p:spPr bwMode="auto">
          <a:xfrm>
            <a:off x="533400" y="6553200"/>
            <a:ext cx="4572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1200" b="1">
                <a:solidFill>
                  <a:srgbClr val="13007C"/>
                </a:solidFill>
                <a:latin typeface="Verdana" pitchFamily="34" charset="0"/>
                <a:ea typeface="ＭＳ Ｐゴシック" pitchFamily="-32" charset="-128"/>
                <a:cs typeface="+mn-cs"/>
              </a:rPr>
              <a:t>www.kennisnet.nl</a:t>
            </a:r>
          </a:p>
        </p:txBody>
      </p:sp>
      <p:sp>
        <p:nvSpPr>
          <p:cNvPr id="8" name="Rectangle 17"/>
          <p:cNvSpPr>
            <a:spLocks noChangeArrowheads="1"/>
          </p:cNvSpPr>
          <p:nvPr userDrawn="1"/>
        </p:nvSpPr>
        <p:spPr bwMode="auto">
          <a:xfrm>
            <a:off x="533400" y="3313113"/>
            <a:ext cx="7086600" cy="533400"/>
          </a:xfrm>
          <a:prstGeom prst="rect">
            <a:avLst/>
          </a:prstGeom>
          <a:solidFill>
            <a:srgbClr val="13007C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>
              <a:lnSpc>
                <a:spcPts val="2400"/>
              </a:lnSpc>
              <a:defRPr/>
            </a:pPr>
            <a:r>
              <a:rPr lang="en-US" sz="1200">
                <a:solidFill>
                  <a:schemeClr val="bg1"/>
                </a:solidFill>
                <a:latin typeface="Verdana" pitchFamily="34" charset="0"/>
                <a:ea typeface="ＭＳ Ｐゴシック" pitchFamily="-32" charset="-128"/>
                <a:cs typeface="+mn-cs"/>
              </a:rPr>
              <a:t>Naam van de Auteur</a:t>
            </a:r>
          </a:p>
          <a:p>
            <a:pPr eaLnBrk="0" hangingPunct="0">
              <a:lnSpc>
                <a:spcPts val="2400"/>
              </a:lnSpc>
              <a:defRPr/>
            </a:pPr>
            <a:r>
              <a:rPr lang="en-US" sz="1200">
                <a:solidFill>
                  <a:schemeClr val="bg1"/>
                </a:solidFill>
                <a:latin typeface="Verdana" pitchFamily="34" charset="0"/>
                <a:ea typeface="ＭＳ Ｐゴシック" pitchFamily="-32" charset="-128"/>
                <a:cs typeface="+mn-cs"/>
              </a:rPr>
              <a:t>7 januari 2008</a:t>
            </a:r>
          </a:p>
        </p:txBody>
      </p:sp>
      <p:pic>
        <p:nvPicPr>
          <p:cNvPr id="9" name="Picture 19" descr="ken_logo_paars"/>
          <p:cNvPicPr>
            <a:picLocks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640513" y="4611688"/>
            <a:ext cx="1943100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1600200"/>
            <a:ext cx="7086600" cy="838200"/>
          </a:xfrm>
          <a:solidFill>
            <a:srgbClr val="13007C"/>
          </a:solid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2514600"/>
            <a:ext cx="7086600" cy="685800"/>
          </a:xfrm>
          <a:solidFill>
            <a:srgbClr val="13007C"/>
          </a:solidFill>
        </p:spPr>
        <p:txBody>
          <a:bodyPr/>
          <a:lstStyle>
            <a:lvl1pPr>
              <a:defRPr sz="1500">
                <a:solidFill>
                  <a:schemeClr val="bg1"/>
                </a:solidFill>
              </a:defRPr>
            </a:lvl1pPr>
          </a:lstStyle>
          <a:p>
            <a:r>
              <a:rPr lang="nl-NL" smtClean="0"/>
              <a:t>Klik om het opmaakprofiel van de modelondertitel te bewerken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Danish delegation march 19 2009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6B038C-5295-43E2-8445-8F5122CE8313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5848350" y="609600"/>
            <a:ext cx="1771650" cy="51816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533400" y="609600"/>
            <a:ext cx="5162550" cy="51816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Danish delegation march 19 2009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0BF275-0507-47CF-A183-CA584747C2A0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en tab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7086600" cy="84931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abel 2"/>
          <p:cNvSpPr>
            <a:spLocks noGrp="1"/>
          </p:cNvSpPr>
          <p:nvPr>
            <p:ph type="tbl" idx="1"/>
          </p:nvPr>
        </p:nvSpPr>
        <p:spPr>
          <a:xfrm>
            <a:off x="533400" y="1676400"/>
            <a:ext cx="7086600" cy="4114800"/>
          </a:xfrm>
        </p:spPr>
        <p:txBody>
          <a:bodyPr/>
          <a:lstStyle/>
          <a:p>
            <a:pPr lvl="0"/>
            <a:r>
              <a:rPr lang="nl-NL" noProof="0" smtClean="0"/>
              <a:t>Klik op het pictogram als u een tabel wilt toevoegen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Danish delegation march 19 2009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325EB5-ED36-4A6D-AE24-2C47FA7FD607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el, tekst en grafi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7086600" cy="84931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1"/>
          </p:nvPr>
        </p:nvSpPr>
        <p:spPr>
          <a:xfrm>
            <a:off x="533400" y="1676400"/>
            <a:ext cx="3467100" cy="41148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grafiek 3"/>
          <p:cNvSpPr>
            <a:spLocks noGrp="1"/>
          </p:cNvSpPr>
          <p:nvPr>
            <p:ph type="chart" sz="half" idx="2"/>
          </p:nvPr>
        </p:nvSpPr>
        <p:spPr>
          <a:xfrm>
            <a:off x="4152900" y="1676400"/>
            <a:ext cx="3467100" cy="4114800"/>
          </a:xfrm>
        </p:spPr>
        <p:txBody>
          <a:bodyPr/>
          <a:lstStyle/>
          <a:p>
            <a:pPr lvl="0"/>
            <a:r>
              <a:rPr lang="nl-NL" noProof="0" smtClean="0"/>
              <a:t>Klik op het pictogram als u een grafiek wilt toevoegen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Danish delegation march 19 2009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796B3E-8FF6-43AA-A980-403A36A29DEC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AndTx" preserve="1">
  <p:cSld name="Titel, grafiek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7086600" cy="84931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grafiek 2"/>
          <p:cNvSpPr>
            <a:spLocks noGrp="1"/>
          </p:cNvSpPr>
          <p:nvPr>
            <p:ph type="chart" sz="half" idx="1"/>
          </p:nvPr>
        </p:nvSpPr>
        <p:spPr>
          <a:xfrm>
            <a:off x="533400" y="1676400"/>
            <a:ext cx="3467100" cy="4114800"/>
          </a:xfrm>
        </p:spPr>
        <p:txBody>
          <a:bodyPr/>
          <a:lstStyle/>
          <a:p>
            <a:pPr lvl="0"/>
            <a:r>
              <a:rPr lang="nl-NL" noProof="0" smtClean="0"/>
              <a:t>Klik op het pictogram als u een grafiek wilt toevoegen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152900" y="1676400"/>
            <a:ext cx="3467100" cy="41148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Danish delegation march 19 2009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796EF6-D14F-480D-973E-88D35B554709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el en diagram of organi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7086600" cy="84931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SmartArt 2"/>
          <p:cNvSpPr>
            <a:spLocks noGrp="1"/>
          </p:cNvSpPr>
          <p:nvPr>
            <p:ph type="dgm" idx="1"/>
          </p:nvPr>
        </p:nvSpPr>
        <p:spPr>
          <a:xfrm>
            <a:off x="533400" y="1676400"/>
            <a:ext cx="7086600" cy="4114800"/>
          </a:xfrm>
        </p:spPr>
        <p:txBody>
          <a:bodyPr/>
          <a:lstStyle/>
          <a:p>
            <a:pPr lvl="0"/>
            <a:r>
              <a:rPr lang="nl-NL" noProof="0" smtClean="0"/>
              <a:t>Klik op het pictogram als u een SmartArt-afbeelding wilt toevoegen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Danish delegation march 19 2009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C31CBD-B1CC-49BC-80E2-7789E04F2E0D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el en grafi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7086600" cy="84931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grafiek 2"/>
          <p:cNvSpPr>
            <a:spLocks noGrp="1"/>
          </p:cNvSpPr>
          <p:nvPr>
            <p:ph type="chart" idx="1"/>
          </p:nvPr>
        </p:nvSpPr>
        <p:spPr>
          <a:xfrm>
            <a:off x="533400" y="1676400"/>
            <a:ext cx="7086600" cy="4114800"/>
          </a:xfrm>
        </p:spPr>
        <p:txBody>
          <a:bodyPr/>
          <a:lstStyle/>
          <a:p>
            <a:pPr lvl="0"/>
            <a:r>
              <a:rPr lang="nl-NL" noProof="0" smtClean="0"/>
              <a:t>Klik op het pictogram als u een grafiek wilt toevoegen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Danish delegation march 19 2009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DE05E0-F96A-4079-94F5-50DC3EC01800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el, tekst en illustrat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7086600" cy="84931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1"/>
          </p:nvPr>
        </p:nvSpPr>
        <p:spPr>
          <a:xfrm>
            <a:off x="533400" y="1676400"/>
            <a:ext cx="3467100" cy="41148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llustratie 3"/>
          <p:cNvSpPr>
            <a:spLocks noGrp="1"/>
          </p:cNvSpPr>
          <p:nvPr>
            <p:ph type="clipArt" sz="half" idx="2"/>
          </p:nvPr>
        </p:nvSpPr>
        <p:spPr>
          <a:xfrm>
            <a:off x="4152900" y="1676400"/>
            <a:ext cx="3467100" cy="4114800"/>
          </a:xfrm>
        </p:spPr>
        <p:txBody>
          <a:bodyPr/>
          <a:lstStyle/>
          <a:p>
            <a:pPr lvl="0"/>
            <a:r>
              <a:rPr lang="nl-NL" noProof="0" smtClean="0"/>
              <a:t>Klik op het pictogram als u een illustratie wilt toevoegen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Danish delegation march 19 2009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F10AE9-3491-49FC-A4E8-219B1FB8B780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el, illustratie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7086600" cy="84931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llustratie 2"/>
          <p:cNvSpPr>
            <a:spLocks noGrp="1"/>
          </p:cNvSpPr>
          <p:nvPr>
            <p:ph type="clipArt" sz="half" idx="1"/>
          </p:nvPr>
        </p:nvSpPr>
        <p:spPr>
          <a:xfrm>
            <a:off x="533400" y="1676400"/>
            <a:ext cx="3467100" cy="4114800"/>
          </a:xfrm>
        </p:spPr>
        <p:txBody>
          <a:bodyPr/>
          <a:lstStyle/>
          <a:p>
            <a:pPr lvl="0"/>
            <a:r>
              <a:rPr lang="nl-NL" noProof="0" smtClean="0"/>
              <a:t>Klik op het pictogram als u een illustratie wilt toevoegen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152900" y="1676400"/>
            <a:ext cx="3467100" cy="41148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Danish delegation march 19 2009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ECD5DB-2A66-49BA-80F5-191788DE4D87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kst en inh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7086600" cy="84931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1"/>
          </p:nvPr>
        </p:nvSpPr>
        <p:spPr>
          <a:xfrm>
            <a:off x="533400" y="1676400"/>
            <a:ext cx="3467100" cy="41148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152900" y="1676400"/>
            <a:ext cx="3467100" cy="41148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Danish delegation march 19 2009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099CD4-6757-4A24-9957-D50D37CDB7AD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Danish delegation march 19 2009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4716AE-8106-4DD0-83CC-C37991C816F8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el, inhoud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7086600" cy="84931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533400" y="1676400"/>
            <a:ext cx="3467100" cy="41148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152900" y="1676400"/>
            <a:ext cx="3467100" cy="41148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Danish delegation march 19 2009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7C7025-A013-464E-A043-AA74BA34F179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/>
          </p:nvPr>
        </p:nvSpPr>
        <p:spPr>
          <a:xfrm>
            <a:off x="533400" y="609600"/>
            <a:ext cx="7086600" cy="51816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Danish delegation march 19 2009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846CAF-AC5F-4E56-A685-143CC5C24B29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 preserve="1">
  <p:cSld name="Titel, tekst en media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7086600" cy="84931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1"/>
          </p:nvPr>
        </p:nvSpPr>
        <p:spPr>
          <a:xfrm>
            <a:off x="533400" y="1676400"/>
            <a:ext cx="3467100" cy="41148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media 3"/>
          <p:cNvSpPr>
            <a:spLocks noGrp="1"/>
          </p:cNvSpPr>
          <p:nvPr>
            <p:ph type="media" sz="half" idx="2"/>
          </p:nvPr>
        </p:nvSpPr>
        <p:spPr>
          <a:xfrm>
            <a:off x="4152900" y="1676400"/>
            <a:ext cx="3467100" cy="4114800"/>
          </a:xfrm>
        </p:spPr>
        <p:txBody>
          <a:bodyPr/>
          <a:lstStyle/>
          <a:p>
            <a:pPr lvl="0"/>
            <a:r>
              <a:rPr lang="nl-NL" noProof="0" smtClean="0"/>
              <a:t>Klik op het pictogram als u media wilt toevoegen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Danish delegation march 19 2009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21A691-8D42-4C8E-9AE6-0B3D361602ED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mediaAndTx" preserve="1">
  <p:cSld name="Titel, mediaclip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7086600" cy="84931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media 2"/>
          <p:cNvSpPr>
            <a:spLocks noGrp="1"/>
          </p:cNvSpPr>
          <p:nvPr>
            <p:ph type="media" sz="half" idx="1"/>
          </p:nvPr>
        </p:nvSpPr>
        <p:spPr>
          <a:xfrm>
            <a:off x="533400" y="1676400"/>
            <a:ext cx="3467100" cy="4114800"/>
          </a:xfrm>
        </p:spPr>
        <p:txBody>
          <a:bodyPr/>
          <a:lstStyle/>
          <a:p>
            <a:pPr lvl="0"/>
            <a:r>
              <a:rPr lang="nl-NL" noProof="0" smtClean="0"/>
              <a:t>Klik op het pictogram als u media wilt toevoegen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152900" y="1676400"/>
            <a:ext cx="3467100" cy="41148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Danish delegation march 19 2009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F2544B-E24E-47C8-B49C-7B5E1374B812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el en object bov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7086600" cy="84931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533400" y="1676400"/>
            <a:ext cx="7086600" cy="19812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533400" y="3810000"/>
            <a:ext cx="7086600" cy="19812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Danish delegation march 19 2009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CFE98D-8177-4D1B-9FD9-04929859DE6B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el en tekst bov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7086600" cy="84931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1"/>
          </p:nvPr>
        </p:nvSpPr>
        <p:spPr>
          <a:xfrm>
            <a:off x="533400" y="1676400"/>
            <a:ext cx="7086600" cy="19812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533400" y="3810000"/>
            <a:ext cx="7086600" cy="19812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Danish delegation march 19 2009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03423E-DF8C-4F4C-8E03-5235AD45CD28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el, tekst en 2 inhoudseleme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7086600" cy="84931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1"/>
          </p:nvPr>
        </p:nvSpPr>
        <p:spPr>
          <a:xfrm>
            <a:off x="533400" y="1676400"/>
            <a:ext cx="3467100" cy="41148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quarter" idx="2"/>
          </p:nvPr>
        </p:nvSpPr>
        <p:spPr>
          <a:xfrm>
            <a:off x="4152900" y="1676400"/>
            <a:ext cx="3467100" cy="19812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3"/>
          </p:nvPr>
        </p:nvSpPr>
        <p:spPr>
          <a:xfrm>
            <a:off x="4152900" y="3810000"/>
            <a:ext cx="3467100" cy="19812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Danish delegation march 19 2009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ACB8C9-243D-416C-980D-C80AD35C1FB3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Titel, 2 inhoudselementen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7086600" cy="84931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>
          <a:xfrm>
            <a:off x="533400" y="1676400"/>
            <a:ext cx="3467100" cy="19812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quarter" idx="2"/>
          </p:nvPr>
        </p:nvSpPr>
        <p:spPr>
          <a:xfrm>
            <a:off x="533400" y="3810000"/>
            <a:ext cx="3467100" cy="19812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half" idx="3"/>
          </p:nvPr>
        </p:nvSpPr>
        <p:spPr>
          <a:xfrm>
            <a:off x="4152900" y="1676400"/>
            <a:ext cx="3467100" cy="41148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Danish delegation march 19 2009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3AA786-0E39-4DA1-A923-40794A342D8A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el en twee objecten bov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7086600" cy="84931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>
          <a:xfrm>
            <a:off x="533400" y="1676400"/>
            <a:ext cx="3467100" cy="19812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quarter" idx="2"/>
          </p:nvPr>
        </p:nvSpPr>
        <p:spPr>
          <a:xfrm>
            <a:off x="4152900" y="1676400"/>
            <a:ext cx="3467100" cy="19812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half" idx="3"/>
          </p:nvPr>
        </p:nvSpPr>
        <p:spPr>
          <a:xfrm>
            <a:off x="533400" y="3810000"/>
            <a:ext cx="7086600" cy="19812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Danish delegation march 19 2009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4E74BE-2855-4094-BA9D-09FC06598967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el en vier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sz="quarter"/>
          </p:nvPr>
        </p:nvSpPr>
        <p:spPr>
          <a:xfrm>
            <a:off x="533400" y="609600"/>
            <a:ext cx="7086600" cy="84931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>
          <a:xfrm>
            <a:off x="533400" y="1676400"/>
            <a:ext cx="3467100" cy="19812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quarter" idx="2"/>
          </p:nvPr>
        </p:nvSpPr>
        <p:spPr>
          <a:xfrm>
            <a:off x="4152900" y="1676400"/>
            <a:ext cx="3467100" cy="19812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3"/>
          </p:nvPr>
        </p:nvSpPr>
        <p:spPr>
          <a:xfrm>
            <a:off x="533400" y="3810000"/>
            <a:ext cx="3467100" cy="19812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152900" y="3810000"/>
            <a:ext cx="3467100" cy="19812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Danish delegation march 19 2009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4B0D27-8479-4778-9B77-4084A9343DB1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Danish delegation march 19 2009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7D2D2C-372F-4F4C-845D-8A7D20336807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kst met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63077" y="540000"/>
            <a:ext cx="7310769" cy="11430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1"/>
          </p:nvPr>
        </p:nvSpPr>
        <p:spPr>
          <a:xfrm>
            <a:off x="1163077" y="1980000"/>
            <a:ext cx="7310769" cy="3960000"/>
          </a:xfrm>
        </p:spPr>
        <p:txBody>
          <a:bodyPr/>
          <a:lstStyle>
            <a:lvl1pPr marL="361950" indent="-361950">
              <a:buClr>
                <a:srgbClr val="460183"/>
              </a:buClr>
              <a:buSzPct val="120000"/>
              <a:buFont typeface="Arial" pitchFamily="34" charset="0"/>
              <a:buChar char="•"/>
              <a:defRPr/>
            </a:lvl1pPr>
            <a:lvl2pPr marL="714375" indent="-361950">
              <a:buClr>
                <a:srgbClr val="460183"/>
              </a:buClr>
              <a:buSzPct val="120000"/>
              <a:buFont typeface="Arial" pitchFamily="34" charset="0"/>
              <a:buChar char="•"/>
              <a:defRPr/>
            </a:lvl2pPr>
            <a:lvl3pPr marL="1074738" indent="-350838">
              <a:buClr>
                <a:srgbClr val="460183"/>
              </a:buClr>
              <a:buSzPct val="120000"/>
              <a:buFont typeface="Arial" pitchFamily="34" charset="0"/>
              <a:buChar char="•"/>
              <a:defRPr/>
            </a:lvl3pPr>
            <a:lvl4pPr marL="1435100" indent="-360363">
              <a:buClr>
                <a:srgbClr val="460183"/>
              </a:buClr>
              <a:buSzPct val="120000"/>
              <a:buFont typeface="Arial" pitchFamily="34" charset="0"/>
              <a:buChar char="•"/>
              <a:defRPr/>
            </a:lvl4pPr>
            <a:lvl5pPr marL="1787525" indent="-361950">
              <a:buClr>
                <a:srgbClr val="460183"/>
              </a:buClr>
              <a:buSzPct val="120000"/>
              <a:buFont typeface="Arial" pitchFamily="34" charset="0"/>
              <a:buChar char="•"/>
              <a:defRPr/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ia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6DD9BD-24E0-4D7F-853E-AA54AB3EC879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533400" y="1676400"/>
            <a:ext cx="34671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152900" y="1676400"/>
            <a:ext cx="34671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Danish delegation march 19 2009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6D126C-D069-43BF-BC57-3DAB607383F4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Danish delegation march 19 2009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E67960-AE68-41D8-905B-539BF2674C64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Danish delegation march 19 2009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BF9186-5E66-4D5D-BB9E-985095DAE33D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Danish delegation march 19 2009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F079F9-B56F-4FA8-8567-39CC96FB9200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Danish delegation march 19 2009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B534BC-DF15-4BB9-8C88-4FD39F819B2F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 smtClean="0"/>
              <a:t>Klik op het pictogram als u een afbeelding wilt toevoegen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Danish delegation march 19 2009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444183-492D-4D48-82A6-06CB2034B162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0" descr="B04_BAO2_SKI_kleur"/>
          <p:cNvPicPr>
            <a:picLocks noChangeAspect="1" noChangeArrowheads="1"/>
          </p:cNvPicPr>
          <p:nvPr/>
        </p:nvPicPr>
        <p:blipFill>
          <a:blip r:embed="rId32" cstate="print"/>
          <a:srcRect/>
          <a:stretch>
            <a:fillRect/>
          </a:stretch>
        </p:blipFill>
        <p:spPr bwMode="auto">
          <a:xfrm>
            <a:off x="7620000" y="5648325"/>
            <a:ext cx="1519238" cy="909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6553200"/>
            <a:ext cx="9144000" cy="304800"/>
          </a:xfrm>
          <a:prstGeom prst="rect">
            <a:avLst/>
          </a:prstGeom>
          <a:solidFill>
            <a:srgbClr val="13007C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endParaRPr lang="nl-NL">
              <a:latin typeface="Arial" charset="0"/>
              <a:ea typeface="ＭＳ Ｐゴシック" pitchFamily="-32" charset="-128"/>
              <a:cs typeface="+mn-cs"/>
            </a:endParaRPr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609600"/>
            <a:ext cx="7086600" cy="849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Titelstijl van model bewerken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76400"/>
            <a:ext cx="7086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</a:p>
        </p:txBody>
      </p:sp>
      <p:sp>
        <p:nvSpPr>
          <p:cNvPr id="2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33400" y="6650038"/>
            <a:ext cx="7010400" cy="207962"/>
          </a:xfrm>
          <a:prstGeom prst="rect">
            <a:avLst/>
          </a:prstGeom>
          <a:solidFill>
            <a:srgbClr val="13007C"/>
          </a:solidFill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800">
                <a:solidFill>
                  <a:schemeClr val="bg1"/>
                </a:solidFill>
                <a:latin typeface="+mn-lt"/>
                <a:ea typeface="ＭＳ Ｐゴシック" pitchFamily="-32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Danish delegation march 19 2009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24800" y="6650038"/>
            <a:ext cx="914400" cy="207962"/>
          </a:xfrm>
          <a:prstGeom prst="rect">
            <a:avLst/>
          </a:prstGeom>
          <a:solidFill>
            <a:srgbClr val="13007C"/>
          </a:solidFill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800" b="1">
                <a:solidFill>
                  <a:schemeClr val="bg1"/>
                </a:solidFill>
                <a:latin typeface="+mn-lt"/>
                <a:ea typeface="ＭＳ Ｐゴシック" pitchFamily="-32" charset="-128"/>
                <a:cs typeface="+mn-cs"/>
              </a:defRPr>
            </a:lvl1pPr>
          </a:lstStyle>
          <a:p>
            <a:pPr>
              <a:defRPr/>
            </a:pPr>
            <a:fld id="{AA762CEA-471A-47D0-9118-F477F976B10D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pic>
        <p:nvPicPr>
          <p:cNvPr id="1032" name="Picture 17" descr="ken_logo_paars"/>
          <p:cNvPicPr>
            <a:picLocks noChangeAspect="1" noChangeArrowheads="1"/>
          </p:cNvPicPr>
          <p:nvPr/>
        </p:nvPicPr>
        <p:blipFill>
          <a:blip r:embed="rId33" cstate="print"/>
          <a:srcRect/>
          <a:stretch>
            <a:fillRect/>
          </a:stretch>
        </p:blipFill>
        <p:spPr bwMode="auto">
          <a:xfrm>
            <a:off x="7864475" y="228600"/>
            <a:ext cx="1008063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37" r:id="rId1"/>
    <p:sldLayoutId id="2147484009" r:id="rId2"/>
    <p:sldLayoutId id="2147484010" r:id="rId3"/>
    <p:sldLayoutId id="2147484011" r:id="rId4"/>
    <p:sldLayoutId id="2147484012" r:id="rId5"/>
    <p:sldLayoutId id="2147484013" r:id="rId6"/>
    <p:sldLayoutId id="2147484014" r:id="rId7"/>
    <p:sldLayoutId id="2147484015" r:id="rId8"/>
    <p:sldLayoutId id="2147484016" r:id="rId9"/>
    <p:sldLayoutId id="2147484017" r:id="rId10"/>
    <p:sldLayoutId id="2147484018" r:id="rId11"/>
    <p:sldLayoutId id="2147484019" r:id="rId12"/>
    <p:sldLayoutId id="2147484020" r:id="rId13"/>
    <p:sldLayoutId id="2147484021" r:id="rId14"/>
    <p:sldLayoutId id="2147484022" r:id="rId15"/>
    <p:sldLayoutId id="2147484023" r:id="rId16"/>
    <p:sldLayoutId id="2147484024" r:id="rId17"/>
    <p:sldLayoutId id="2147484025" r:id="rId18"/>
    <p:sldLayoutId id="2147484026" r:id="rId19"/>
    <p:sldLayoutId id="2147484027" r:id="rId20"/>
    <p:sldLayoutId id="2147484028" r:id="rId21"/>
    <p:sldLayoutId id="2147484029" r:id="rId22"/>
    <p:sldLayoutId id="2147484030" r:id="rId23"/>
    <p:sldLayoutId id="2147484031" r:id="rId24"/>
    <p:sldLayoutId id="2147484032" r:id="rId25"/>
    <p:sldLayoutId id="2147484033" r:id="rId26"/>
    <p:sldLayoutId id="2147484034" r:id="rId27"/>
    <p:sldLayoutId id="2147484035" r:id="rId28"/>
    <p:sldLayoutId id="2147484036" r:id="rId29"/>
    <p:sldLayoutId id="2147484038" r:id="rId30"/>
  </p:sldLayoutIdLst>
  <p:hf hdr="0" dt="0"/>
  <p:txStyles>
    <p:titleStyle>
      <a:lvl1pPr algn="l" rtl="0" eaLnBrk="0" fontAlgn="base" hangingPunct="0">
        <a:lnSpc>
          <a:spcPts val="3200"/>
        </a:lnSpc>
        <a:spcBef>
          <a:spcPct val="0"/>
        </a:spcBef>
        <a:spcAft>
          <a:spcPct val="0"/>
        </a:spcAft>
        <a:defRPr sz="2400" b="1">
          <a:solidFill>
            <a:srgbClr val="13007C"/>
          </a:solidFill>
          <a:latin typeface="+mj-lt"/>
          <a:ea typeface="+mj-ea"/>
          <a:cs typeface="ＭＳ Ｐゴシック"/>
        </a:defRPr>
      </a:lvl1pPr>
      <a:lvl2pPr algn="l" rtl="0" eaLnBrk="0" fontAlgn="base" hangingPunct="0">
        <a:lnSpc>
          <a:spcPts val="3200"/>
        </a:lnSpc>
        <a:spcBef>
          <a:spcPct val="0"/>
        </a:spcBef>
        <a:spcAft>
          <a:spcPct val="0"/>
        </a:spcAft>
        <a:defRPr sz="2400" b="1">
          <a:solidFill>
            <a:srgbClr val="13007C"/>
          </a:solidFill>
          <a:latin typeface="Verdana" pitchFamily="34" charset="0"/>
          <a:ea typeface="ＭＳ Ｐゴシック" pitchFamily="-32" charset="-128"/>
          <a:cs typeface="ＭＳ Ｐゴシック"/>
        </a:defRPr>
      </a:lvl2pPr>
      <a:lvl3pPr algn="l" rtl="0" eaLnBrk="0" fontAlgn="base" hangingPunct="0">
        <a:lnSpc>
          <a:spcPts val="3200"/>
        </a:lnSpc>
        <a:spcBef>
          <a:spcPct val="0"/>
        </a:spcBef>
        <a:spcAft>
          <a:spcPct val="0"/>
        </a:spcAft>
        <a:defRPr sz="2400" b="1">
          <a:solidFill>
            <a:srgbClr val="13007C"/>
          </a:solidFill>
          <a:latin typeface="Verdana" pitchFamily="34" charset="0"/>
          <a:ea typeface="ＭＳ Ｐゴシック" pitchFamily="-32" charset="-128"/>
          <a:cs typeface="ＭＳ Ｐゴシック"/>
        </a:defRPr>
      </a:lvl3pPr>
      <a:lvl4pPr algn="l" rtl="0" eaLnBrk="0" fontAlgn="base" hangingPunct="0">
        <a:lnSpc>
          <a:spcPts val="3200"/>
        </a:lnSpc>
        <a:spcBef>
          <a:spcPct val="0"/>
        </a:spcBef>
        <a:spcAft>
          <a:spcPct val="0"/>
        </a:spcAft>
        <a:defRPr sz="2400" b="1">
          <a:solidFill>
            <a:srgbClr val="13007C"/>
          </a:solidFill>
          <a:latin typeface="Verdana" pitchFamily="34" charset="0"/>
          <a:ea typeface="ＭＳ Ｐゴシック" pitchFamily="-32" charset="-128"/>
          <a:cs typeface="ＭＳ Ｐゴシック"/>
        </a:defRPr>
      </a:lvl4pPr>
      <a:lvl5pPr algn="l" rtl="0" eaLnBrk="0" fontAlgn="base" hangingPunct="0">
        <a:lnSpc>
          <a:spcPts val="3200"/>
        </a:lnSpc>
        <a:spcBef>
          <a:spcPct val="0"/>
        </a:spcBef>
        <a:spcAft>
          <a:spcPct val="0"/>
        </a:spcAft>
        <a:defRPr sz="2400" b="1">
          <a:solidFill>
            <a:srgbClr val="13007C"/>
          </a:solidFill>
          <a:latin typeface="Verdana" pitchFamily="34" charset="0"/>
          <a:ea typeface="ＭＳ Ｐゴシック" pitchFamily="-32" charset="-128"/>
          <a:cs typeface="ＭＳ Ｐゴシック"/>
        </a:defRPr>
      </a:lvl5pPr>
      <a:lvl6pPr marL="457200" algn="l" rtl="0" eaLnBrk="1" fontAlgn="base" hangingPunct="1">
        <a:lnSpc>
          <a:spcPts val="3200"/>
        </a:lnSpc>
        <a:spcBef>
          <a:spcPct val="0"/>
        </a:spcBef>
        <a:spcAft>
          <a:spcPct val="0"/>
        </a:spcAft>
        <a:defRPr sz="2400" b="1">
          <a:solidFill>
            <a:srgbClr val="13007C"/>
          </a:solidFill>
          <a:latin typeface="Verdana" pitchFamily="34" charset="0"/>
          <a:ea typeface="ＭＳ Ｐゴシック" pitchFamily="-32" charset="-128"/>
        </a:defRPr>
      </a:lvl6pPr>
      <a:lvl7pPr marL="914400" algn="l" rtl="0" eaLnBrk="1" fontAlgn="base" hangingPunct="1">
        <a:lnSpc>
          <a:spcPts val="3200"/>
        </a:lnSpc>
        <a:spcBef>
          <a:spcPct val="0"/>
        </a:spcBef>
        <a:spcAft>
          <a:spcPct val="0"/>
        </a:spcAft>
        <a:defRPr sz="2400" b="1">
          <a:solidFill>
            <a:srgbClr val="13007C"/>
          </a:solidFill>
          <a:latin typeface="Verdana" pitchFamily="34" charset="0"/>
          <a:ea typeface="ＭＳ Ｐゴシック" pitchFamily="-32" charset="-128"/>
        </a:defRPr>
      </a:lvl7pPr>
      <a:lvl8pPr marL="1371600" algn="l" rtl="0" eaLnBrk="1" fontAlgn="base" hangingPunct="1">
        <a:lnSpc>
          <a:spcPts val="3200"/>
        </a:lnSpc>
        <a:spcBef>
          <a:spcPct val="0"/>
        </a:spcBef>
        <a:spcAft>
          <a:spcPct val="0"/>
        </a:spcAft>
        <a:defRPr sz="2400" b="1">
          <a:solidFill>
            <a:srgbClr val="13007C"/>
          </a:solidFill>
          <a:latin typeface="Verdana" pitchFamily="34" charset="0"/>
          <a:ea typeface="ＭＳ Ｐゴシック" pitchFamily="-32" charset="-128"/>
        </a:defRPr>
      </a:lvl8pPr>
      <a:lvl9pPr marL="1828800" algn="l" rtl="0" eaLnBrk="1" fontAlgn="base" hangingPunct="1">
        <a:lnSpc>
          <a:spcPts val="3200"/>
        </a:lnSpc>
        <a:spcBef>
          <a:spcPct val="0"/>
        </a:spcBef>
        <a:spcAft>
          <a:spcPct val="0"/>
        </a:spcAft>
        <a:defRPr sz="2400" b="1">
          <a:solidFill>
            <a:srgbClr val="13007C"/>
          </a:solidFill>
          <a:latin typeface="Verdana" pitchFamily="34" charset="0"/>
          <a:ea typeface="ＭＳ Ｐゴシック" pitchFamily="-32" charset="-128"/>
        </a:defRPr>
      </a:lvl9pPr>
    </p:titleStyle>
    <p:bodyStyle>
      <a:lvl1pPr marL="342900" indent="-342900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tabLst>
          <a:tab pos="188913" algn="l"/>
          <a:tab pos="385763" algn="l"/>
        </a:tabLst>
        <a:defRPr>
          <a:solidFill>
            <a:schemeClr val="tx1"/>
          </a:solidFill>
          <a:latin typeface="+mn-lt"/>
          <a:ea typeface="+mn-ea"/>
          <a:cs typeface="ＭＳ Ｐゴシック"/>
        </a:defRPr>
      </a:lvl1pPr>
      <a:lvl2pPr marL="190500" indent="266700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tabLst>
          <a:tab pos="188913" algn="l"/>
          <a:tab pos="385763" algn="l"/>
        </a:tabLst>
        <a:defRPr>
          <a:solidFill>
            <a:schemeClr val="tx1"/>
          </a:solidFill>
          <a:latin typeface="+mn-lt"/>
          <a:ea typeface="+mn-ea"/>
          <a:cs typeface="ＭＳ Ｐゴシック"/>
        </a:defRPr>
      </a:lvl2pPr>
      <a:lvl3pPr marL="381000" indent="533400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tabLst>
          <a:tab pos="188913" algn="l"/>
          <a:tab pos="385763" algn="l"/>
        </a:tabLst>
        <a:defRPr>
          <a:solidFill>
            <a:schemeClr val="tx1"/>
          </a:solidFill>
          <a:latin typeface="+mn-lt"/>
          <a:ea typeface="+mn-ea"/>
          <a:cs typeface="ＭＳ Ｐゴシック"/>
        </a:defRPr>
      </a:lvl3pPr>
      <a:lvl4pPr marL="571500" indent="800100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tabLst>
          <a:tab pos="188913" algn="l"/>
          <a:tab pos="385763" algn="l"/>
        </a:tabLst>
        <a:defRPr>
          <a:solidFill>
            <a:schemeClr val="tx1"/>
          </a:solidFill>
          <a:latin typeface="+mn-lt"/>
          <a:ea typeface="+mn-ea"/>
          <a:cs typeface="ＭＳ Ｐゴシック"/>
        </a:defRPr>
      </a:lvl4pPr>
      <a:lvl5pPr marL="762000" indent="1066800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har char="»"/>
        <a:tabLst>
          <a:tab pos="188913" algn="l"/>
          <a:tab pos="385763" algn="l"/>
        </a:tabLst>
        <a:defRPr>
          <a:solidFill>
            <a:schemeClr val="tx1"/>
          </a:solidFill>
          <a:latin typeface="+mn-lt"/>
          <a:ea typeface="+mn-ea"/>
          <a:cs typeface="ＭＳ Ｐゴシック"/>
        </a:defRPr>
      </a:lvl5pPr>
      <a:lvl6pPr marL="1219200" algn="l" rtl="0" eaLnBrk="1" fontAlgn="base" hangingPunct="1">
        <a:lnSpc>
          <a:spcPts val="2400"/>
        </a:lnSpc>
        <a:spcBef>
          <a:spcPct val="0"/>
        </a:spcBef>
        <a:spcAft>
          <a:spcPct val="0"/>
        </a:spcAft>
        <a:buChar char="»"/>
        <a:tabLst>
          <a:tab pos="188913" algn="l"/>
          <a:tab pos="385763" algn="l"/>
        </a:tabLst>
        <a:defRPr>
          <a:solidFill>
            <a:schemeClr val="tx1"/>
          </a:solidFill>
          <a:latin typeface="+mn-lt"/>
          <a:ea typeface="+mn-ea"/>
        </a:defRPr>
      </a:lvl6pPr>
      <a:lvl7pPr marL="1676400" algn="l" rtl="0" eaLnBrk="1" fontAlgn="base" hangingPunct="1">
        <a:lnSpc>
          <a:spcPts val="2400"/>
        </a:lnSpc>
        <a:spcBef>
          <a:spcPct val="0"/>
        </a:spcBef>
        <a:spcAft>
          <a:spcPct val="0"/>
        </a:spcAft>
        <a:buChar char="»"/>
        <a:tabLst>
          <a:tab pos="188913" algn="l"/>
          <a:tab pos="385763" algn="l"/>
        </a:tabLst>
        <a:defRPr>
          <a:solidFill>
            <a:schemeClr val="tx1"/>
          </a:solidFill>
          <a:latin typeface="+mn-lt"/>
          <a:ea typeface="+mn-ea"/>
        </a:defRPr>
      </a:lvl7pPr>
      <a:lvl8pPr marL="2133600" algn="l" rtl="0" eaLnBrk="1" fontAlgn="base" hangingPunct="1">
        <a:lnSpc>
          <a:spcPts val="2400"/>
        </a:lnSpc>
        <a:spcBef>
          <a:spcPct val="0"/>
        </a:spcBef>
        <a:spcAft>
          <a:spcPct val="0"/>
        </a:spcAft>
        <a:buChar char="»"/>
        <a:tabLst>
          <a:tab pos="188913" algn="l"/>
          <a:tab pos="385763" algn="l"/>
        </a:tabLst>
        <a:defRPr>
          <a:solidFill>
            <a:schemeClr val="tx1"/>
          </a:solidFill>
          <a:latin typeface="+mn-lt"/>
          <a:ea typeface="+mn-ea"/>
        </a:defRPr>
      </a:lvl8pPr>
      <a:lvl9pPr marL="2590800" algn="l" rtl="0" eaLnBrk="1" fontAlgn="base" hangingPunct="1">
        <a:lnSpc>
          <a:spcPts val="2400"/>
        </a:lnSpc>
        <a:spcBef>
          <a:spcPct val="0"/>
        </a:spcBef>
        <a:spcAft>
          <a:spcPct val="0"/>
        </a:spcAft>
        <a:buChar char="»"/>
        <a:tabLst>
          <a:tab pos="188913" algn="l"/>
          <a:tab pos="385763" algn="l"/>
        </a:tabLst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928670"/>
            <a:ext cx="9144000" cy="3286148"/>
          </a:xfrm>
        </p:spPr>
        <p:txBody>
          <a:bodyPr/>
          <a:lstStyle/>
          <a:p>
            <a:pPr algn="ctr" eaLnBrk="1" hangingPunct="1">
              <a:lnSpc>
                <a:spcPct val="100000"/>
              </a:lnSpc>
            </a:pPr>
            <a:r>
              <a:rPr lang="en-US" sz="6000" b="0" dirty="0" smtClean="0"/>
              <a:t/>
            </a:r>
            <a:br>
              <a:rPr lang="en-US" sz="6000" b="0" dirty="0" smtClean="0"/>
            </a:br>
            <a:r>
              <a:rPr lang="en-US" sz="6000" b="0" dirty="0" smtClean="0"/>
              <a:t>	</a:t>
            </a:r>
            <a:r>
              <a:rPr lang="nl-NL" sz="4000" b="0" dirty="0" smtClean="0"/>
              <a:t>Sjabloon Implementatieplan</a:t>
            </a:r>
            <a:r>
              <a:rPr lang="nl-NL" sz="1800" b="0" smtClean="0"/>
              <a:t/>
            </a:r>
            <a:br>
              <a:rPr lang="nl-NL" sz="1800" b="0" smtClean="0"/>
            </a:br>
            <a:endParaRPr lang="en-US" sz="6000" b="0" dirty="0" smtClean="0"/>
          </a:p>
        </p:txBody>
      </p:sp>
      <p:sp>
        <p:nvSpPr>
          <p:cNvPr id="3" name="Tekstvak 2"/>
          <p:cNvSpPr txBox="1"/>
          <p:nvPr/>
        </p:nvSpPr>
        <p:spPr>
          <a:xfrm>
            <a:off x="500034" y="4357694"/>
            <a:ext cx="49292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Naam organisatie:……</a:t>
            </a:r>
          </a:p>
          <a:p>
            <a:endParaRPr lang="nl-NL" dirty="0" smtClean="0"/>
          </a:p>
          <a:p>
            <a:r>
              <a:rPr lang="nl-NL" dirty="0" smtClean="0"/>
              <a:t>Opgesteld door:…..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Plan 1, korte termijn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6DD9BD-24E0-4D7F-853E-AA54AB3EC879}" type="slidenum">
              <a:rPr lang="nl-NL" smtClean="0"/>
              <a:pPr>
                <a:defRPr/>
              </a:pPr>
              <a:t>9</a:t>
            </a:fld>
            <a:endParaRPr lang="nl-NL" dirty="0"/>
          </a:p>
        </p:txBody>
      </p:sp>
      <p:graphicFrame>
        <p:nvGraphicFramePr>
          <p:cNvPr id="5" name="Tabel 4"/>
          <p:cNvGraphicFramePr>
            <a:graphicFrameLocks noGrp="1"/>
          </p:cNvGraphicFramePr>
          <p:nvPr/>
        </p:nvGraphicFramePr>
        <p:xfrm>
          <a:off x="1071538" y="1500175"/>
          <a:ext cx="7143800" cy="42412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5950"/>
                <a:gridCol w="1785950"/>
                <a:gridCol w="1785950"/>
                <a:gridCol w="1785950"/>
              </a:tblGrid>
              <a:tr h="321358">
                <a:tc>
                  <a:txBody>
                    <a:bodyPr/>
                    <a:lstStyle/>
                    <a:p>
                      <a:r>
                        <a:rPr lang="nl-NL" dirty="0" smtClean="0"/>
                        <a:t>Acties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Actiehouder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Termijn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Resultaat</a:t>
                      </a:r>
                      <a:endParaRPr lang="nl-NL" dirty="0"/>
                    </a:p>
                  </a:txBody>
                  <a:tcPr/>
                </a:tc>
              </a:tr>
              <a:tr h="996720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</a:tr>
              <a:tr h="1280725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</a:tr>
              <a:tr h="1598089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Plan 2, middellange termijn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6DD9BD-24E0-4D7F-853E-AA54AB3EC879}" type="slidenum">
              <a:rPr lang="nl-NL" smtClean="0"/>
              <a:pPr>
                <a:defRPr/>
              </a:pPr>
              <a:t>10</a:t>
            </a:fld>
            <a:endParaRPr lang="nl-NL" dirty="0"/>
          </a:p>
        </p:txBody>
      </p:sp>
      <p:graphicFrame>
        <p:nvGraphicFramePr>
          <p:cNvPr id="5" name="Tabel 4"/>
          <p:cNvGraphicFramePr>
            <a:graphicFrameLocks noGrp="1"/>
          </p:cNvGraphicFramePr>
          <p:nvPr/>
        </p:nvGraphicFramePr>
        <p:xfrm>
          <a:off x="1071538" y="1500175"/>
          <a:ext cx="7143800" cy="42412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5950"/>
                <a:gridCol w="1785950"/>
                <a:gridCol w="1785950"/>
                <a:gridCol w="1785950"/>
              </a:tblGrid>
              <a:tr h="321358">
                <a:tc>
                  <a:txBody>
                    <a:bodyPr/>
                    <a:lstStyle/>
                    <a:p>
                      <a:r>
                        <a:rPr lang="nl-NL" dirty="0" smtClean="0"/>
                        <a:t>Acties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Actiehouder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Termijn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Resultaat</a:t>
                      </a:r>
                      <a:endParaRPr lang="nl-NL" dirty="0"/>
                    </a:p>
                  </a:txBody>
                  <a:tcPr/>
                </a:tc>
              </a:tr>
              <a:tr h="996720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</a:tr>
              <a:tr h="1280725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</a:tr>
              <a:tr h="1598089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Plan 3, lange termijn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6DD9BD-24E0-4D7F-853E-AA54AB3EC879}" type="slidenum">
              <a:rPr lang="nl-NL" smtClean="0"/>
              <a:pPr>
                <a:defRPr/>
              </a:pPr>
              <a:t>11</a:t>
            </a:fld>
            <a:endParaRPr lang="nl-NL" dirty="0"/>
          </a:p>
        </p:txBody>
      </p:sp>
      <p:graphicFrame>
        <p:nvGraphicFramePr>
          <p:cNvPr id="5" name="Tabel 4"/>
          <p:cNvGraphicFramePr>
            <a:graphicFrameLocks noGrp="1"/>
          </p:cNvGraphicFramePr>
          <p:nvPr/>
        </p:nvGraphicFramePr>
        <p:xfrm>
          <a:off x="1071538" y="1500175"/>
          <a:ext cx="7143800" cy="42412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5950"/>
                <a:gridCol w="1785950"/>
                <a:gridCol w="1785950"/>
                <a:gridCol w="1785950"/>
              </a:tblGrid>
              <a:tr h="321358">
                <a:tc>
                  <a:txBody>
                    <a:bodyPr/>
                    <a:lstStyle/>
                    <a:p>
                      <a:r>
                        <a:rPr lang="nl-NL" dirty="0" smtClean="0"/>
                        <a:t>Acties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Actiehouder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Termijn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Resultaat</a:t>
                      </a:r>
                      <a:endParaRPr lang="nl-NL" dirty="0"/>
                    </a:p>
                  </a:txBody>
                  <a:tcPr/>
                </a:tc>
              </a:tr>
              <a:tr h="996720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</a:tr>
              <a:tr h="1280725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</a:tr>
              <a:tr h="1598089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33400" y="1676400"/>
            <a:ext cx="8610600" cy="4114800"/>
          </a:xfrm>
        </p:spPr>
        <p:txBody>
          <a:bodyPr/>
          <a:lstStyle/>
          <a:p>
            <a:pPr algn="ctr"/>
            <a:endParaRPr lang="nl-NL" sz="8000" b="1" dirty="0" smtClean="0">
              <a:solidFill>
                <a:srgbClr val="13007C"/>
              </a:solidFill>
            </a:endParaRPr>
          </a:p>
          <a:p>
            <a:pPr algn="ctr"/>
            <a:endParaRPr lang="nl-NL" sz="8000" b="1" dirty="0" smtClean="0">
              <a:solidFill>
                <a:srgbClr val="13007C"/>
              </a:solidFill>
            </a:endParaRPr>
          </a:p>
          <a:p>
            <a:pPr algn="ctr"/>
            <a:endParaRPr lang="nl-NL" sz="8000" b="1" dirty="0" smtClean="0">
              <a:solidFill>
                <a:srgbClr val="13007C"/>
              </a:solidFill>
            </a:endParaRPr>
          </a:p>
          <a:p>
            <a:pPr algn="ctr"/>
            <a:endParaRPr lang="nl-NL" sz="8000" b="1" dirty="0" smtClean="0">
              <a:solidFill>
                <a:srgbClr val="13007C"/>
              </a:solidFill>
            </a:endParaRPr>
          </a:p>
          <a:p>
            <a:pPr algn="ctr"/>
            <a:endParaRPr lang="nl-NL" sz="8000" b="1" dirty="0" smtClean="0">
              <a:solidFill>
                <a:srgbClr val="13007C"/>
              </a:solidFill>
            </a:endParaRPr>
          </a:p>
          <a:p>
            <a:pPr algn="ctr"/>
            <a:r>
              <a:rPr lang="nl-NL" sz="8000" b="1" dirty="0" smtClean="0">
                <a:solidFill>
                  <a:srgbClr val="13007C"/>
                </a:solidFill>
              </a:rPr>
              <a:t> </a:t>
            </a:r>
          </a:p>
          <a:p>
            <a:pPr algn="ctr"/>
            <a:r>
              <a:rPr lang="nl-NL" sz="8000" b="1" dirty="0" smtClean="0">
                <a:solidFill>
                  <a:srgbClr val="13007C"/>
                </a:solidFill>
              </a:rPr>
              <a:t>Let IT </a:t>
            </a:r>
            <a:r>
              <a:rPr lang="nl-NL" sz="8000" b="1" dirty="0" err="1" smtClean="0">
                <a:solidFill>
                  <a:srgbClr val="13007C"/>
                </a:solidFill>
              </a:rPr>
              <a:t>Shine</a:t>
            </a:r>
            <a:endParaRPr lang="nl-NL" sz="8000" b="1" dirty="0">
              <a:solidFill>
                <a:srgbClr val="13007C"/>
              </a:solidFill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04716AE-8106-4DD0-83CC-C37991C816F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Sjabloon Implementatieplan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6DD9BD-24E0-4D7F-853E-AA54AB3EC879}" type="slidenum">
              <a:rPr lang="nl-NL" smtClean="0"/>
              <a:pPr>
                <a:defRPr/>
              </a:pPr>
              <a:t>2</a:t>
            </a:fld>
            <a:endParaRPr lang="nl-NL" dirty="0"/>
          </a:p>
        </p:txBody>
      </p:sp>
      <p:graphicFrame>
        <p:nvGraphicFramePr>
          <p:cNvPr id="5" name="Tabel 4"/>
          <p:cNvGraphicFramePr>
            <a:graphicFrameLocks noGrp="1"/>
          </p:cNvGraphicFramePr>
          <p:nvPr/>
        </p:nvGraphicFramePr>
        <p:xfrm>
          <a:off x="1071538" y="1500174"/>
          <a:ext cx="7143800" cy="40719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71900"/>
                <a:gridCol w="3571900"/>
              </a:tblGrid>
              <a:tr h="447565">
                <a:tc>
                  <a:txBody>
                    <a:bodyPr/>
                    <a:lstStyle/>
                    <a:p>
                      <a:r>
                        <a:rPr lang="nl-NL" dirty="0" smtClean="0"/>
                        <a:t>Missie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Visie</a:t>
                      </a:r>
                      <a:endParaRPr lang="nl-NL" dirty="0"/>
                    </a:p>
                  </a:txBody>
                  <a:tcPr/>
                </a:tc>
              </a:tr>
              <a:tr h="3624401"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Sjabloon Implementatieplan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6DD9BD-24E0-4D7F-853E-AA54AB3EC879}" type="slidenum">
              <a:rPr lang="nl-NL" smtClean="0"/>
              <a:pPr>
                <a:defRPr/>
              </a:pPr>
              <a:t>3</a:t>
            </a:fld>
            <a:endParaRPr lang="nl-NL" dirty="0"/>
          </a:p>
        </p:txBody>
      </p:sp>
      <p:graphicFrame>
        <p:nvGraphicFramePr>
          <p:cNvPr id="5" name="Tabel 4"/>
          <p:cNvGraphicFramePr>
            <a:graphicFrameLocks noGrp="1"/>
          </p:cNvGraphicFramePr>
          <p:nvPr/>
        </p:nvGraphicFramePr>
        <p:xfrm>
          <a:off x="1071538" y="1500174"/>
          <a:ext cx="7143800" cy="42644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71900"/>
                <a:gridCol w="3571900"/>
              </a:tblGrid>
              <a:tr h="447565">
                <a:tc>
                  <a:txBody>
                    <a:bodyPr/>
                    <a:lstStyle/>
                    <a:p>
                      <a:r>
                        <a:rPr lang="nl-NL" dirty="0" smtClean="0"/>
                        <a:t>Strategische doelstellingen ICT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Nieuwe inzichten</a:t>
                      </a:r>
                      <a:r>
                        <a:rPr lang="nl-NL" baseline="0" dirty="0" smtClean="0"/>
                        <a:t> uit de </a:t>
                      </a:r>
                      <a:r>
                        <a:rPr lang="nl-NL" baseline="0" dirty="0" err="1" smtClean="0"/>
                        <a:t>Summerschool</a:t>
                      </a:r>
                      <a:endParaRPr lang="nl-NL" dirty="0"/>
                    </a:p>
                  </a:txBody>
                  <a:tcPr/>
                </a:tc>
              </a:tr>
              <a:tr h="3624401">
                <a:tc>
                  <a:txBody>
                    <a:bodyPr/>
                    <a:lstStyle/>
                    <a:p>
                      <a:r>
                        <a:rPr lang="nl-NL" dirty="0" smtClean="0"/>
                        <a:t>-</a:t>
                      </a:r>
                    </a:p>
                    <a:p>
                      <a:endParaRPr lang="nl-NL" dirty="0" smtClean="0"/>
                    </a:p>
                    <a:p>
                      <a:endParaRPr lang="nl-NL" dirty="0" smtClean="0"/>
                    </a:p>
                    <a:p>
                      <a:r>
                        <a:rPr lang="nl-NL" dirty="0" smtClean="0"/>
                        <a:t>-</a:t>
                      </a:r>
                    </a:p>
                    <a:p>
                      <a:endParaRPr lang="nl-NL" dirty="0" smtClean="0"/>
                    </a:p>
                    <a:p>
                      <a:endParaRPr lang="nl-NL" dirty="0" smtClean="0"/>
                    </a:p>
                    <a:p>
                      <a:r>
                        <a:rPr lang="nl-NL" dirty="0" smtClean="0"/>
                        <a:t>-</a:t>
                      </a:r>
                    </a:p>
                    <a:p>
                      <a:endParaRPr lang="nl-NL" dirty="0" smtClean="0"/>
                    </a:p>
                    <a:p>
                      <a:endParaRPr lang="nl-NL" dirty="0" smtClean="0"/>
                    </a:p>
                    <a:p>
                      <a:r>
                        <a:rPr lang="nl-NL" dirty="0" smtClean="0"/>
                        <a:t>-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-</a:t>
                      </a:r>
                    </a:p>
                    <a:p>
                      <a:endParaRPr lang="nl-NL" dirty="0" smtClean="0"/>
                    </a:p>
                    <a:p>
                      <a:endParaRPr lang="nl-NL" dirty="0" smtClean="0"/>
                    </a:p>
                    <a:p>
                      <a:r>
                        <a:rPr lang="nl-NL" dirty="0" smtClean="0"/>
                        <a:t>-</a:t>
                      </a:r>
                    </a:p>
                    <a:p>
                      <a:endParaRPr lang="nl-NL" dirty="0" smtClean="0"/>
                    </a:p>
                    <a:p>
                      <a:endParaRPr lang="nl-NL" dirty="0" smtClean="0"/>
                    </a:p>
                    <a:p>
                      <a:r>
                        <a:rPr lang="nl-NL" dirty="0" smtClean="0"/>
                        <a:t>-</a:t>
                      </a:r>
                    </a:p>
                    <a:p>
                      <a:endParaRPr lang="nl-NL" dirty="0" smtClean="0"/>
                    </a:p>
                    <a:p>
                      <a:endParaRPr lang="nl-NL" dirty="0" smtClean="0"/>
                    </a:p>
                    <a:p>
                      <a:r>
                        <a:rPr lang="nl-NL" dirty="0" smtClean="0"/>
                        <a:t>-</a:t>
                      </a:r>
                      <a:endParaRPr lang="nl-NL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Sjabloon Implementatieplan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6DD9BD-24E0-4D7F-853E-AA54AB3EC879}" type="slidenum">
              <a:rPr lang="nl-NL" smtClean="0"/>
              <a:pPr>
                <a:defRPr/>
              </a:pPr>
              <a:t>4</a:t>
            </a:fld>
            <a:endParaRPr lang="nl-NL" dirty="0"/>
          </a:p>
        </p:txBody>
      </p:sp>
      <p:graphicFrame>
        <p:nvGraphicFramePr>
          <p:cNvPr id="5" name="Tabel 4"/>
          <p:cNvGraphicFramePr>
            <a:graphicFrameLocks noGrp="1"/>
          </p:cNvGraphicFramePr>
          <p:nvPr/>
        </p:nvGraphicFramePr>
        <p:xfrm>
          <a:off x="1071538" y="1500174"/>
          <a:ext cx="7143800" cy="42644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71900"/>
                <a:gridCol w="3571900"/>
              </a:tblGrid>
              <a:tr h="447565">
                <a:tc>
                  <a:txBody>
                    <a:bodyPr/>
                    <a:lstStyle/>
                    <a:p>
                      <a:r>
                        <a:rPr lang="nl-NL" dirty="0" smtClean="0"/>
                        <a:t>Sterke punten van de organisatie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Zwakke punten van de organisatie</a:t>
                      </a:r>
                      <a:endParaRPr lang="nl-NL" dirty="0"/>
                    </a:p>
                  </a:txBody>
                  <a:tcPr/>
                </a:tc>
              </a:tr>
              <a:tr h="3624401">
                <a:tc>
                  <a:txBody>
                    <a:bodyPr/>
                    <a:lstStyle/>
                    <a:p>
                      <a:r>
                        <a:rPr lang="nl-NL" dirty="0" smtClean="0"/>
                        <a:t>-</a:t>
                      </a:r>
                    </a:p>
                    <a:p>
                      <a:endParaRPr lang="nl-NL" dirty="0" smtClean="0"/>
                    </a:p>
                    <a:p>
                      <a:endParaRPr lang="nl-NL" dirty="0" smtClean="0"/>
                    </a:p>
                    <a:p>
                      <a:r>
                        <a:rPr lang="nl-NL" dirty="0" smtClean="0"/>
                        <a:t>-</a:t>
                      </a:r>
                    </a:p>
                    <a:p>
                      <a:endParaRPr lang="nl-NL" dirty="0" smtClean="0"/>
                    </a:p>
                    <a:p>
                      <a:endParaRPr lang="nl-NL" dirty="0" smtClean="0"/>
                    </a:p>
                    <a:p>
                      <a:r>
                        <a:rPr lang="nl-NL" dirty="0" smtClean="0"/>
                        <a:t>-</a:t>
                      </a:r>
                    </a:p>
                    <a:p>
                      <a:endParaRPr lang="nl-NL" dirty="0" smtClean="0"/>
                    </a:p>
                    <a:p>
                      <a:endParaRPr lang="nl-NL" dirty="0" smtClean="0"/>
                    </a:p>
                    <a:p>
                      <a:r>
                        <a:rPr lang="nl-NL" dirty="0" smtClean="0"/>
                        <a:t>-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-</a:t>
                      </a:r>
                    </a:p>
                    <a:p>
                      <a:endParaRPr lang="nl-NL" dirty="0" smtClean="0"/>
                    </a:p>
                    <a:p>
                      <a:endParaRPr lang="nl-NL" dirty="0" smtClean="0"/>
                    </a:p>
                    <a:p>
                      <a:r>
                        <a:rPr lang="nl-NL" dirty="0" smtClean="0"/>
                        <a:t>-</a:t>
                      </a:r>
                    </a:p>
                    <a:p>
                      <a:endParaRPr lang="nl-NL" dirty="0" smtClean="0"/>
                    </a:p>
                    <a:p>
                      <a:endParaRPr lang="nl-NL" dirty="0" smtClean="0"/>
                    </a:p>
                    <a:p>
                      <a:r>
                        <a:rPr lang="nl-NL" dirty="0" smtClean="0"/>
                        <a:t>-</a:t>
                      </a:r>
                    </a:p>
                    <a:p>
                      <a:endParaRPr lang="nl-NL" dirty="0" smtClean="0"/>
                    </a:p>
                    <a:p>
                      <a:endParaRPr lang="nl-NL" dirty="0" smtClean="0"/>
                    </a:p>
                    <a:p>
                      <a:r>
                        <a:rPr lang="nl-NL" dirty="0" smtClean="0"/>
                        <a:t>-</a:t>
                      </a:r>
                      <a:endParaRPr lang="nl-NL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Topdrie</a:t>
            </a:r>
            <a:r>
              <a:rPr lang="nl-NL" dirty="0" smtClean="0"/>
              <a:t> doelstellingen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6DD9BD-24E0-4D7F-853E-AA54AB3EC879}" type="slidenum">
              <a:rPr lang="nl-NL" smtClean="0"/>
              <a:pPr>
                <a:defRPr/>
              </a:pPr>
              <a:t>5</a:t>
            </a:fld>
            <a:endParaRPr lang="nl-NL" dirty="0"/>
          </a:p>
        </p:txBody>
      </p:sp>
      <p:graphicFrame>
        <p:nvGraphicFramePr>
          <p:cNvPr id="5" name="Tabel 4"/>
          <p:cNvGraphicFramePr>
            <a:graphicFrameLocks noGrp="1"/>
          </p:cNvGraphicFramePr>
          <p:nvPr/>
        </p:nvGraphicFramePr>
        <p:xfrm>
          <a:off x="1071538" y="1500174"/>
          <a:ext cx="6929486" cy="40719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14710"/>
                <a:gridCol w="3714776"/>
              </a:tblGrid>
              <a:tr h="447565">
                <a:tc>
                  <a:txBody>
                    <a:bodyPr/>
                    <a:lstStyle/>
                    <a:p>
                      <a:r>
                        <a:rPr lang="nl-NL" dirty="0" smtClean="0"/>
                        <a:t>Doelen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Wat is hiervoor nodig?</a:t>
                      </a:r>
                      <a:endParaRPr lang="nl-NL" dirty="0"/>
                    </a:p>
                  </a:txBody>
                  <a:tcPr/>
                </a:tc>
              </a:tr>
              <a:tr h="3624401"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nl-NL" sz="1100" dirty="0" smtClean="0"/>
                        <a:t>(korte termijn)</a:t>
                      </a:r>
                    </a:p>
                    <a:p>
                      <a:pPr>
                        <a:buFontTx/>
                        <a:buChar char="-"/>
                      </a:pPr>
                      <a:endParaRPr lang="nl-NL" sz="1100" dirty="0" smtClean="0"/>
                    </a:p>
                    <a:p>
                      <a:pPr>
                        <a:buFontTx/>
                        <a:buChar char="-"/>
                      </a:pPr>
                      <a:endParaRPr lang="nl-NL" sz="1100" dirty="0" smtClean="0"/>
                    </a:p>
                    <a:p>
                      <a:pPr>
                        <a:buFontTx/>
                        <a:buChar char="-"/>
                      </a:pPr>
                      <a:endParaRPr lang="nl-NL" sz="1100" dirty="0" smtClean="0"/>
                    </a:p>
                    <a:p>
                      <a:pPr>
                        <a:buFontTx/>
                        <a:buChar char="-"/>
                      </a:pPr>
                      <a:endParaRPr lang="nl-NL" sz="1100" dirty="0" smtClean="0"/>
                    </a:p>
                    <a:p>
                      <a:pPr>
                        <a:buFontTx/>
                        <a:buChar char="-"/>
                      </a:pPr>
                      <a:endParaRPr lang="nl-NL" sz="1100" dirty="0" smtClean="0"/>
                    </a:p>
                    <a:p>
                      <a:pPr>
                        <a:buFontTx/>
                        <a:buChar char="-"/>
                      </a:pPr>
                      <a:endParaRPr lang="nl-NL" sz="1100" dirty="0" smtClean="0"/>
                    </a:p>
                    <a:p>
                      <a:pPr>
                        <a:buFontTx/>
                        <a:buChar char="-"/>
                      </a:pPr>
                      <a:r>
                        <a:rPr lang="nl-NL" sz="1100" dirty="0" smtClean="0"/>
                        <a:t>(Middellange</a:t>
                      </a:r>
                      <a:r>
                        <a:rPr lang="nl-NL" sz="1100" baseline="0" dirty="0" smtClean="0"/>
                        <a:t> termijn)</a:t>
                      </a:r>
                    </a:p>
                    <a:p>
                      <a:pPr>
                        <a:buFontTx/>
                        <a:buChar char="-"/>
                      </a:pPr>
                      <a:endParaRPr lang="nl-NL" sz="1100" baseline="0" dirty="0" smtClean="0"/>
                    </a:p>
                    <a:p>
                      <a:pPr>
                        <a:buFontTx/>
                        <a:buChar char="-"/>
                      </a:pPr>
                      <a:endParaRPr lang="nl-NL" sz="1100" baseline="0" dirty="0" smtClean="0"/>
                    </a:p>
                    <a:p>
                      <a:pPr>
                        <a:buFontTx/>
                        <a:buChar char="-"/>
                      </a:pPr>
                      <a:endParaRPr lang="nl-NL" sz="1100" baseline="0" dirty="0" smtClean="0"/>
                    </a:p>
                    <a:p>
                      <a:pPr>
                        <a:buFontTx/>
                        <a:buChar char="-"/>
                      </a:pPr>
                      <a:endParaRPr lang="nl-NL" sz="1100" baseline="0" dirty="0" smtClean="0"/>
                    </a:p>
                    <a:p>
                      <a:pPr>
                        <a:buFontTx/>
                        <a:buChar char="-"/>
                      </a:pPr>
                      <a:endParaRPr lang="nl-NL" sz="1100" baseline="0" dirty="0" smtClean="0"/>
                    </a:p>
                    <a:p>
                      <a:pPr>
                        <a:buFontTx/>
                        <a:buChar char="-"/>
                      </a:pPr>
                      <a:endParaRPr lang="nl-NL" sz="1100" baseline="0" dirty="0" smtClean="0"/>
                    </a:p>
                    <a:p>
                      <a:pPr>
                        <a:buFontTx/>
                        <a:buChar char="-"/>
                      </a:pPr>
                      <a:r>
                        <a:rPr lang="nl-NL" sz="1100" baseline="0" dirty="0" smtClean="0"/>
                        <a:t>(Lange termijn)</a:t>
                      </a:r>
                      <a:endParaRPr lang="nl-NL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Doel 1, korte termijn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6DD9BD-24E0-4D7F-853E-AA54AB3EC879}" type="slidenum">
              <a:rPr lang="nl-NL" smtClean="0"/>
              <a:pPr>
                <a:defRPr/>
              </a:pPr>
              <a:t>6</a:t>
            </a:fld>
            <a:endParaRPr lang="nl-NL" dirty="0"/>
          </a:p>
        </p:txBody>
      </p:sp>
      <p:graphicFrame>
        <p:nvGraphicFramePr>
          <p:cNvPr id="5" name="Tabel 4"/>
          <p:cNvGraphicFramePr>
            <a:graphicFrameLocks noGrp="1"/>
          </p:cNvGraphicFramePr>
          <p:nvPr/>
        </p:nvGraphicFramePr>
        <p:xfrm>
          <a:off x="1071538" y="1500174"/>
          <a:ext cx="7143801" cy="42644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1267"/>
                <a:gridCol w="2381267"/>
                <a:gridCol w="2381267"/>
              </a:tblGrid>
              <a:tr h="447565">
                <a:tc>
                  <a:txBody>
                    <a:bodyPr/>
                    <a:lstStyle/>
                    <a:p>
                      <a:r>
                        <a:rPr lang="nl-NL" dirty="0" smtClean="0"/>
                        <a:t>Doel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Wat is hiervoor</a:t>
                      </a:r>
                      <a:r>
                        <a:rPr lang="nl-NL" baseline="0" dirty="0" smtClean="0"/>
                        <a:t> nodig?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Kritische succesfactoren</a:t>
                      </a:r>
                      <a:endParaRPr lang="nl-NL" dirty="0"/>
                    </a:p>
                  </a:txBody>
                  <a:tcPr/>
                </a:tc>
              </a:tr>
              <a:tr h="3624401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Doel 2, middellange termijn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6DD9BD-24E0-4D7F-853E-AA54AB3EC879}" type="slidenum">
              <a:rPr lang="nl-NL" smtClean="0"/>
              <a:pPr>
                <a:defRPr/>
              </a:pPr>
              <a:t>7</a:t>
            </a:fld>
            <a:endParaRPr lang="nl-NL" dirty="0"/>
          </a:p>
        </p:txBody>
      </p:sp>
      <p:graphicFrame>
        <p:nvGraphicFramePr>
          <p:cNvPr id="5" name="Tabel 4"/>
          <p:cNvGraphicFramePr>
            <a:graphicFrameLocks noGrp="1"/>
          </p:cNvGraphicFramePr>
          <p:nvPr/>
        </p:nvGraphicFramePr>
        <p:xfrm>
          <a:off x="1071538" y="1500174"/>
          <a:ext cx="7143801" cy="42644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1267"/>
                <a:gridCol w="2381267"/>
                <a:gridCol w="2381267"/>
              </a:tblGrid>
              <a:tr h="447565">
                <a:tc>
                  <a:txBody>
                    <a:bodyPr/>
                    <a:lstStyle/>
                    <a:p>
                      <a:r>
                        <a:rPr lang="nl-NL" dirty="0" smtClean="0"/>
                        <a:t>Doel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Wat is hiervoor</a:t>
                      </a:r>
                      <a:r>
                        <a:rPr lang="nl-NL" baseline="0" dirty="0" smtClean="0"/>
                        <a:t> nodig?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Kritische succesfactoren</a:t>
                      </a:r>
                      <a:endParaRPr lang="nl-NL" dirty="0"/>
                    </a:p>
                  </a:txBody>
                  <a:tcPr/>
                </a:tc>
              </a:tr>
              <a:tr h="3624401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Doel 3, lange termijn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6DD9BD-24E0-4D7F-853E-AA54AB3EC879}" type="slidenum">
              <a:rPr lang="nl-NL" smtClean="0"/>
              <a:pPr>
                <a:defRPr/>
              </a:pPr>
              <a:t>8</a:t>
            </a:fld>
            <a:endParaRPr lang="nl-NL" dirty="0"/>
          </a:p>
        </p:txBody>
      </p:sp>
      <p:graphicFrame>
        <p:nvGraphicFramePr>
          <p:cNvPr id="5" name="Tabel 4"/>
          <p:cNvGraphicFramePr>
            <a:graphicFrameLocks noGrp="1"/>
          </p:cNvGraphicFramePr>
          <p:nvPr/>
        </p:nvGraphicFramePr>
        <p:xfrm>
          <a:off x="1071538" y="1500174"/>
          <a:ext cx="7143801" cy="42644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1267"/>
                <a:gridCol w="2381267"/>
                <a:gridCol w="2381267"/>
              </a:tblGrid>
              <a:tr h="447565">
                <a:tc>
                  <a:txBody>
                    <a:bodyPr/>
                    <a:lstStyle/>
                    <a:p>
                      <a:r>
                        <a:rPr lang="nl-NL" dirty="0" smtClean="0"/>
                        <a:t>Doel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Wat is hiervoor</a:t>
                      </a:r>
                      <a:r>
                        <a:rPr lang="nl-NL" baseline="0" dirty="0" smtClean="0"/>
                        <a:t> nodig?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Kritische succesfactoren</a:t>
                      </a:r>
                      <a:endParaRPr lang="nl-NL" dirty="0"/>
                    </a:p>
                  </a:txBody>
                  <a:tcPr/>
                </a:tc>
              </a:tr>
              <a:tr h="3624401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e Kennisnet nieuwe huisstijl 2008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-3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-32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E9EC343F5F82B46A9FA5797472EC544" ma:contentTypeVersion="0" ma:contentTypeDescription="Een nieuw document maken." ma:contentTypeScope="" ma:versionID="9031048a1d88f7e09c1f2d62ce60fa7f">
  <xsd:schema xmlns:xsd="http://www.w3.org/2001/XMLSchema" xmlns:p="http://schemas.microsoft.com/office/2006/metadata/properties" targetNamespace="http://schemas.microsoft.com/office/2006/metadata/properties" ma:root="true" ma:fieldsID="b118b0825d757084c8d1e1ffd33f200c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 ma:readOnly="tru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556C962E-AFDD-426D-8F93-6A30930D8F1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4C4B633-0D49-461A-B279-A0FEF7761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3F0D03DE-9DFB-48E7-920B-761C74575796}">
  <ds:schemaRefs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Presentatie Kennisnet nieuwe huisstijl 2008</Template>
  <TotalTime>2493</TotalTime>
  <Words>151</Words>
  <Application>Microsoft Office PowerPoint</Application>
  <PresentationFormat>Diavoorstelling (4:3)</PresentationFormat>
  <Paragraphs>118</Paragraphs>
  <Slides>12</Slides>
  <Notes>2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3" baseType="lpstr">
      <vt:lpstr>Presentatie Kennisnet nieuwe huisstijl 2008</vt:lpstr>
      <vt:lpstr>  Sjabloon Implementatieplan </vt:lpstr>
      <vt:lpstr>Dia 1</vt:lpstr>
      <vt:lpstr>Sjabloon Implementatieplan</vt:lpstr>
      <vt:lpstr>Sjabloon Implementatieplan</vt:lpstr>
      <vt:lpstr>Sjabloon Implementatieplan</vt:lpstr>
      <vt:lpstr>Topdrie doelstellingen</vt:lpstr>
      <vt:lpstr>Doel 1, korte termijn</vt:lpstr>
      <vt:lpstr>Doel 2, middellange termijn</vt:lpstr>
      <vt:lpstr>Doel 3, lange termijn</vt:lpstr>
      <vt:lpstr>Plan 1, korte termijn</vt:lpstr>
      <vt:lpstr>Plan 2, middellange termijn</vt:lpstr>
      <vt:lpstr>Plan 3, lange termijn</vt:lpstr>
    </vt:vector>
  </TitlesOfParts>
  <Company>Stichting Kennisnet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Het onderwijs van morgen kan vandaag beginnen! van de presentatie</dc:title>
  <dc:creator>maes01</dc:creator>
  <cp:lastModifiedBy>mieke</cp:lastModifiedBy>
  <cp:revision>221</cp:revision>
  <dcterms:created xsi:type="dcterms:W3CDTF">2008-08-21T10:39:17Z</dcterms:created>
  <dcterms:modified xsi:type="dcterms:W3CDTF">2010-09-06T15:18:37Z</dcterms:modified>
</cp:coreProperties>
</file>